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"/>
  </p:notesMasterIdLst>
  <p:handoutMasterIdLst>
    <p:handoutMasterId r:id="rId7"/>
  </p:handoutMasterIdLst>
  <p:sldIdLst>
    <p:sldId id="260" r:id="rId2"/>
    <p:sldId id="380" r:id="rId3"/>
    <p:sldId id="383" r:id="rId4"/>
    <p:sldId id="395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>
        <p:scale>
          <a:sx n="100" d="100"/>
          <a:sy n="100" d="100"/>
        </p:scale>
        <p:origin x="-130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DC9178-977F-4B76-9F52-35EFB8237AFC}" type="datetimeFigureOut">
              <a:rPr lang="en-US"/>
              <a:pPr>
                <a:defRPr/>
              </a:pPr>
              <a:t>11/3/2011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D90142-75F8-4EF8-8602-A3B4D4440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512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pPr>
              <a:defRPr/>
            </a:pPr>
            <a:fld id="{9DD44240-542C-4655-8C24-E2AF2DB93059}" type="datetimeFigureOut">
              <a:rPr lang="en-US"/>
              <a:pPr>
                <a:defRPr/>
              </a:pPr>
              <a:t>11/3/2011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226" tIns="46113" rIns="92226" bIns="4611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-1519238" y="3802063"/>
            <a:ext cx="3038476" cy="465137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pPr>
              <a:defRPr/>
            </a:pPr>
            <a:fld id="{EFC26791-BFF5-4650-9571-B45F303235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097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081C98-C0F4-4BBD-8BCA-CC821A5558BC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Layers of information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915BAF-D689-4067-AFFD-E4D93E65DD6E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90142F-5D74-4E0B-ADE2-19FFE1EED605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BE0C2-BA80-4160-A0DD-D205412041AC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E9632-3195-4CCC-8994-4D341AC82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5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CC65-3A8A-48BC-B263-B041FBDA3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81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B0776-B39D-412A-A97C-1F1D5C705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8D73E-D87A-4658-92BB-080E50598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3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0AAEE-79B3-4E54-89A2-E1E6674756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0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1655F-BDF0-48FB-9CD6-C173A0D51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22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6BF07-F969-48AB-8734-72C8C0446F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7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C6595-5C48-406D-A0F8-6D3233C592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1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50DD-2CBE-46F2-A03A-00EFDB767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7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9076-284A-449A-BA56-FA83A2D3C7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57D0-6A36-4033-B337-1C11C2C2E2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6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6324600"/>
            <a:ext cx="9144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Text Box 9"/>
          <p:cNvSpPr txBox="1">
            <a:spLocks noChangeArrowheads="1"/>
          </p:cNvSpPr>
          <p:nvPr userDrawn="1"/>
        </p:nvSpPr>
        <p:spPr bwMode="auto">
          <a:xfrm>
            <a:off x="4572000" y="6324600"/>
            <a:ext cx="433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400" b="1">
                <a:solidFill>
                  <a:schemeClr val="bg1"/>
                </a:solidFill>
              </a:rPr>
              <a:t>WEST VIRGINIA DIVISION OF FORESTRY</a:t>
            </a:r>
          </a:p>
        </p:txBody>
      </p:sp>
      <p:pic>
        <p:nvPicPr>
          <p:cNvPr id="1028" name="Picture 11" descr="09DEVO_113_swooshes_FORESTR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A80501-5D76-419C-8764-1372AF7A6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ri.com/software/arcgis/explorer-onlin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dleton County area part of the Potomac Highlands Cooperative Weed and Pest Management Area  Photographer Linda Carnell.jpg"/>
          <p:cNvPicPr>
            <a:picLocks noChangeAspect="1"/>
          </p:cNvPicPr>
          <p:nvPr/>
        </p:nvPicPr>
        <p:blipFill>
          <a:blip r:embed="rId3" cstate="print"/>
          <a:srcRect t="26250" b="13750"/>
          <a:stretch>
            <a:fillRect/>
          </a:stretch>
        </p:blipFill>
        <p:spPr>
          <a:xfrm>
            <a:off x="228600" y="1295400"/>
            <a:ext cx="87197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 bwMode="auto">
          <a:xfrm>
            <a:off x="0" y="1295400"/>
            <a:ext cx="91440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/>
              <a:t>DOF Use of ArcGIS Explorer Online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6858000" cy="3886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WVAGP Membership Meeting</a:t>
            </a:r>
          </a:p>
          <a:p>
            <a:pPr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Charleston,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WV - November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3rd, 2011</a:t>
            </a:r>
          </a:p>
          <a:p>
            <a:pPr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Steve Harouff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WVDOF - GIS Specialist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Also - GIS Subcommittee Representative for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NAASF - Forest Resource Planning Committee (USFS)</a:t>
            </a:r>
          </a:p>
        </p:txBody>
      </p:sp>
      <p:pic>
        <p:nvPicPr>
          <p:cNvPr id="3077" name="Picture 3" descr="DOF Logo-transparent backgrou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0263"/>
            <a:ext cx="914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0" y="1295400"/>
            <a:ext cx="9144000" cy="1219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DOF Use of ArcGIS Explorer Online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04800" y="2057400"/>
            <a:ext cx="7086600" cy="3810000"/>
          </a:xfrm>
        </p:spPr>
        <p:txBody>
          <a:bodyPr/>
          <a:lstStyle/>
          <a:p>
            <a:pPr algn="l"/>
            <a:r>
              <a:rPr lang="en-US" sz="2400" dirty="0" smtClean="0"/>
              <a:t>DOF Programs – Managed by 100+ employees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Wildfire Protection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Land Owner Assistance 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sz="1800" dirty="0" smtClean="0"/>
              <a:t>Forest Stewardship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sz="1800" dirty="0" smtClean="0"/>
              <a:t>Managed Timberland</a:t>
            </a:r>
          </a:p>
          <a:p>
            <a:pPr marL="800100" lvl="1" indent="-342900" algn="l">
              <a:buFont typeface="+mj-lt"/>
              <a:buAutoNum type="arabicPeriod"/>
            </a:pPr>
            <a:r>
              <a:rPr lang="en-US" sz="1800" dirty="0" smtClean="0"/>
              <a:t>Forest Legacy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Water Quality -Logging Sediment Control Act (LSCA)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Forest Products Utilization and Marketing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State Lands (7 State Forests)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Chesapeake Bay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Urban Forestry</a:t>
            </a:r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 smtClean="0"/>
          </a:p>
          <a:p>
            <a:pPr algn="l"/>
            <a:endParaRPr lang="en-US" sz="2400" dirty="0"/>
          </a:p>
          <a:p>
            <a:pPr algn="l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3" descr="DOF Logo-transparent 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0263"/>
            <a:ext cx="914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l_fi" descr="http://gis.townofchapelhill.org/_img/ClipArt-GIS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45364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0" y="1295400"/>
            <a:ext cx="9144000" cy="12192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DOF Use of ArcGIS Explorer Online</a:t>
            </a:r>
            <a:endParaRPr lang="en-US" sz="40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839200" cy="4495800"/>
          </a:xfrm>
        </p:spPr>
        <p:txBody>
          <a:bodyPr/>
          <a:lstStyle/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alibri"/>
                <a:ea typeface="Calibri"/>
                <a:cs typeface="Times New Roman"/>
              </a:rPr>
              <a:t> </a:t>
            </a:r>
          </a:p>
          <a:p>
            <a:pPr marL="8001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a typeface="Calibri"/>
                <a:cs typeface="Times New Roman"/>
              </a:rPr>
              <a:t>ArcGIS Explorer Online </a:t>
            </a:r>
            <a:r>
              <a:rPr lang="en-US" sz="2000" dirty="0" smtClean="0">
                <a:ea typeface="Calibri"/>
                <a:cs typeface="Times New Roman"/>
              </a:rPr>
              <a:t>- (AGX DEMO)</a:t>
            </a:r>
          </a:p>
          <a:p>
            <a:pPr marL="8001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a typeface="Calibri"/>
              <a:cs typeface="Times New Roman"/>
            </a:endParaRPr>
          </a:p>
          <a:p>
            <a:pPr marL="742950" marR="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/>
                <a:ea typeface="Calibri"/>
                <a:cs typeface="Times New Roman"/>
              </a:rPr>
              <a:t>Free lightweight web based geo-browser</a:t>
            </a:r>
          </a:p>
          <a:p>
            <a:pPr marL="742950" marR="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/>
                <a:ea typeface="Calibri"/>
                <a:cs typeface="Times New Roman"/>
              </a:rPr>
              <a:t>Requires an Esri user account that is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free,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and provides 2 GB of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storage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742950" marR="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/>
                <a:ea typeface="Calibri"/>
                <a:cs typeface="Times New Roman"/>
              </a:rPr>
              <a:t>Can share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data through online maps/presentations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privately with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colleagues as members of WVDOF user group, or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marL="742950" marR="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Share publicly, </a:t>
            </a:r>
            <a:r>
              <a:rPr lang="en-US" sz="2000" dirty="0">
                <a:latin typeface="Calibri"/>
                <a:ea typeface="Calibri"/>
                <a:cs typeface="Times New Roman"/>
              </a:rPr>
              <a:t>via social networking and websites</a:t>
            </a:r>
          </a:p>
          <a:p>
            <a:pPr marL="742950" marR="0" lvl="1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latin typeface="Calibri"/>
                <a:ea typeface="Calibri"/>
                <a:cs typeface="Times New Roman"/>
              </a:rPr>
              <a:t>Access to many public data layers and base </a:t>
            </a:r>
            <a:r>
              <a:rPr lang="en-US" sz="2000" dirty="0" smtClean="0">
                <a:latin typeface="Calibri"/>
                <a:ea typeface="Calibri"/>
                <a:cs typeface="Times New Roman"/>
              </a:rPr>
              <a:t>maps</a:t>
            </a:r>
          </a:p>
          <a:p>
            <a: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latin typeface="Calibri"/>
              <a:ea typeface="Calibri"/>
              <a:cs typeface="Times New Roman"/>
            </a:endParaRPr>
          </a:p>
          <a:p>
            <a:pPr marL="68580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http://www.esri.com/software/arcgis/explorer-online/index.html</a:t>
            </a:r>
            <a:endParaRPr lang="en-US" sz="1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6" name="Picture 3" descr="DOF Logo-transparent backgroun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0263"/>
            <a:ext cx="914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0" y="1295400"/>
            <a:ext cx="9144000" cy="53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DOF Use of ArcGIS Explorer Online</a:t>
            </a:r>
            <a:endParaRPr lang="en-US" sz="40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914400" y="3048000"/>
            <a:ext cx="1676400" cy="1143000"/>
          </a:xfrm>
        </p:spPr>
        <p:txBody>
          <a:bodyPr/>
          <a:lstStyle/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Questions? </a:t>
            </a: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Thank You.</a:t>
            </a:r>
          </a:p>
        </p:txBody>
      </p:sp>
      <p:pic>
        <p:nvPicPr>
          <p:cNvPr id="20484" name="Picture 3" descr="DOF Logo-transparent backgroun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10263"/>
            <a:ext cx="914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/>
          </p:cNvPicPr>
          <p:nvPr/>
        </p:nvPicPr>
        <p:blipFill>
          <a:blip r:embed="rId4" cstate="print"/>
          <a:srcRect l="4993" r="1803" b="4257"/>
          <a:stretch>
            <a:fillRect/>
          </a:stretch>
        </p:blipFill>
        <p:spPr bwMode="auto">
          <a:xfrm>
            <a:off x="3038872" y="1752601"/>
            <a:ext cx="5419328" cy="446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3872</TotalTime>
  <Words>113</Words>
  <Application>Microsoft Office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Custom Design</vt:lpstr>
      <vt:lpstr>DOF Use of ArcGIS Explorer Online    </vt:lpstr>
      <vt:lpstr>DOF Use of ArcGIS Explorer Online</vt:lpstr>
      <vt:lpstr>DOF Use of ArcGIS Explorer Online</vt:lpstr>
      <vt:lpstr>DOF Use of ArcGIS Explorer Online</vt:lpstr>
    </vt:vector>
  </TitlesOfParts>
  <Company>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Kincaid, Steve Harouff</dc:creator>
  <cp:lastModifiedBy>seh</cp:lastModifiedBy>
  <cp:revision>239</cp:revision>
  <dcterms:created xsi:type="dcterms:W3CDTF">2008-12-05T16:20:23Z</dcterms:created>
  <dcterms:modified xsi:type="dcterms:W3CDTF">2011-11-03T10:32:22Z</dcterms:modified>
</cp:coreProperties>
</file>