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4ED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FA6B9-36CF-432D-8E90-F479638FEAF4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73547-4F61-4701-BBC9-3A805A51A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781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73547-4F61-4701-BBC9-3A805A51A8C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440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73547-4F61-4701-BBC9-3A805A51A8C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8178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73547-4F61-4701-BBC9-3A805A51A8C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345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73547-4F61-4701-BBC9-3A805A51A8C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98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73547-4F61-4701-BBC9-3A805A51A8C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100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73547-4F61-4701-BBC9-3A805A51A8C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789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73547-4F61-4701-BBC9-3A805A51A8C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9525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73547-4F61-4701-BBC9-3A805A51A8C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0932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73547-4F61-4701-BBC9-3A805A51A8C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2251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73547-4F61-4701-BBC9-3A805A51A8C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020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73547-4F61-4701-BBC9-3A805A51A8C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501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07453A-DDB7-496D-B3B1-D8218679969A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3A33B1B-B949-49CA-BED3-183B6C6DB9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07453A-DDB7-496D-B3B1-D8218679969A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33B1B-B949-49CA-BED3-183B6C6DB9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07453A-DDB7-496D-B3B1-D8218679969A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33B1B-B949-49CA-BED3-183B6C6DB9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07453A-DDB7-496D-B3B1-D8218679969A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33B1B-B949-49CA-BED3-183B6C6DB98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07453A-DDB7-496D-B3B1-D8218679969A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33B1B-B949-49CA-BED3-183B6C6DB98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07453A-DDB7-496D-B3B1-D8218679969A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33B1B-B949-49CA-BED3-183B6C6DB98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07453A-DDB7-496D-B3B1-D8218679969A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33B1B-B949-49CA-BED3-183B6C6DB98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07453A-DDB7-496D-B3B1-D8218679969A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33B1B-B949-49CA-BED3-183B6C6DB98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07453A-DDB7-496D-B3B1-D8218679969A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33B1B-B949-49CA-BED3-183B6C6DB9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107453A-DDB7-496D-B3B1-D8218679969A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33B1B-B949-49CA-BED3-183B6C6DB98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07453A-DDB7-496D-B3B1-D8218679969A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3A33B1B-B949-49CA-BED3-183B6C6DB98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107453A-DDB7-496D-B3B1-D8218679969A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3A33B1B-B949-49CA-BED3-183B6C6DB9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neesh.Sharma@mail.wv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ArcGIS Queries</a:t>
            </a:r>
            <a:endParaRPr lang="en-US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581400"/>
            <a:ext cx="6477000" cy="22098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Maneesh Sharma</a:t>
            </a:r>
          </a:p>
          <a:p>
            <a:pPr algn="ctr"/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West Virginia GIS Technical Center</a:t>
            </a:r>
          </a:p>
          <a:p>
            <a:pPr algn="ctr"/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Department of Geology and Geography</a:t>
            </a:r>
          </a:p>
          <a:p>
            <a:pPr algn="ctr"/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West Virginia University</a:t>
            </a:r>
          </a:p>
          <a:p>
            <a:pPr algn="ctr"/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Morgantown 26505</a:t>
            </a:r>
          </a:p>
          <a:p>
            <a:pPr algn="ctr"/>
            <a:r>
              <a:rPr lang="en-US" dirty="0" smtClean="0">
                <a:solidFill>
                  <a:srgbClr val="F5F4E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Maneesh.Sharma@mail.wvu.edu</a:t>
            </a:r>
            <a:endParaRPr lang="en-US" dirty="0" smtClean="0">
              <a:solidFill>
                <a:srgbClr val="F5F4E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dirty="0"/>
          </a:p>
        </p:txBody>
      </p:sp>
      <p:pic>
        <p:nvPicPr>
          <p:cNvPr id="5" name="Picture 3" descr="T:\Graphics\TC logos\tc_logo_orig_no_text_no_bkg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29953"/>
            <a:ext cx="914400" cy="92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130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 layer can take advantage of the Data Driven Page setup </a:t>
            </a:r>
            <a:endParaRPr lang="en-US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Layer has to have the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page number from the index layer associated with the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features 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setting the Page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 by using page number,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can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show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hide each feature on the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map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Query in Data Driven Pages</a:t>
            </a:r>
            <a:endParaRPr lang="en-US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T:\Graphics\TC logos\tc_logo_orig_no_text_no_bkg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29953"/>
            <a:ext cx="914400" cy="92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122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Demonstration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Query in Data Driven Pages</a:t>
            </a:r>
            <a:endParaRPr lang="en-US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" y="1438275"/>
            <a:ext cx="5181600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747247"/>
            <a:ext cx="2667000" cy="2729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T:\Graphics\TC logos\tc_logo_orig_no_text_no_bkgd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29953"/>
            <a:ext cx="914400" cy="92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019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31" name="Picture 7" descr="C:\Users\msharma.GISTC\AppData\Local\Microsoft\Windows\Temporary Internet Files\Content.IE5\OT1BCTBV\MC90037107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428" y="1447800"/>
            <a:ext cx="3124200" cy="4157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T:\Graphics\TC logos\tc_logo_orig_no_text_no_bkg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29953"/>
            <a:ext cx="914400" cy="92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533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Queries in feature classes</a:t>
            </a:r>
          </a:p>
          <a:p>
            <a:pPr lvl="1" algn="just"/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Attribute Query</a:t>
            </a:r>
          </a:p>
          <a:p>
            <a:pPr lvl="2" algn="just"/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Demonstration</a:t>
            </a:r>
          </a:p>
          <a:p>
            <a:pPr lvl="1" algn="just"/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Location Query</a:t>
            </a:r>
          </a:p>
          <a:p>
            <a:pPr lvl="2" algn="just"/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Demonstration</a:t>
            </a:r>
          </a:p>
          <a:p>
            <a:pPr algn="just"/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Query in Data driven Pages</a:t>
            </a:r>
          </a:p>
          <a:p>
            <a:pPr lvl="1" algn="just"/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Dynamic query</a:t>
            </a:r>
          </a:p>
          <a:p>
            <a:pPr lvl="2" algn="just"/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Demonstration</a:t>
            </a:r>
          </a:p>
          <a:p>
            <a:pPr algn="just"/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Overview</a:t>
            </a:r>
            <a:endParaRPr lang="en-US" sz="44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T:\Graphics\TC logos\tc_logo_orig_no_text_no_bkg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29953"/>
            <a:ext cx="914400" cy="92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4131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Attribute Query</a:t>
            </a:r>
          </a:p>
          <a:p>
            <a:pPr lvl="1"/>
            <a:r>
              <a:rPr lang="en-US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 query that extracts data/features from a layer based on the value of its attribute data”</a:t>
            </a:r>
          </a:p>
          <a:p>
            <a:endParaRPr lang="en-US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Query can be</a:t>
            </a:r>
          </a:p>
          <a:p>
            <a:pPr lvl="1"/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Simple query </a:t>
            </a:r>
          </a:p>
          <a:p>
            <a:pPr lvl="1"/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Compound query</a:t>
            </a:r>
          </a:p>
          <a:p>
            <a:pPr lvl="2"/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Subquery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Queries in a feature class</a:t>
            </a:r>
            <a:endParaRPr lang="en-US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T:\Graphics\TC logos\tc_logo_orig_no_text_no_bkg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29953"/>
            <a:ext cx="914400" cy="92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356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query expression needs 3 components</a:t>
            </a:r>
          </a:p>
          <a:p>
            <a:pPr lvl="1"/>
            <a:endParaRPr lang="en-US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Attribute Field    Operator Field   Attribute Value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"AssessedAcres"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&gt;=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	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0.19</a:t>
            </a:r>
          </a:p>
          <a:p>
            <a:pPr lvl="1"/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result will show a set of selected features</a:t>
            </a:r>
            <a:endParaRPr lang="en-US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Simple Query</a:t>
            </a:r>
            <a:endParaRPr lang="en-US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T:\Graphics\TC logos\tc_logo_orig_no_text_no_bkg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29953"/>
            <a:ext cx="914400" cy="92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662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20040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 types of operators can be used</a:t>
            </a:r>
          </a:p>
          <a:p>
            <a:pPr marL="109728" indent="0">
              <a:buNone/>
            </a:pPr>
            <a:endParaRPr lang="en-US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Calculations can be done</a:t>
            </a:r>
          </a:p>
          <a:p>
            <a:pPr marL="109728" indent="0">
              <a:buNone/>
            </a:pPr>
            <a:endParaRPr lang="en-US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"AssessedAcres"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&gt;=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0.12</a:t>
            </a:r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"Perimeter"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&gt;=</a:t>
            </a:r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"Acres"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dirty="0"/>
              <a:t>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Simple Query</a:t>
            </a:r>
            <a:endParaRPr lang="en-US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T:\Graphics\TC logos\tc_logo_orig_no_text_no_bkg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29953"/>
            <a:ext cx="914400" cy="92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940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 attribute and operators can be used to create compound query</a:t>
            </a:r>
          </a:p>
          <a:p>
            <a:pPr lvl="1"/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Complex expressions can be created by using AND or OR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"Perimeter"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&gt;=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7361.83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"Acres"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&lt;=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0.35</a:t>
            </a:r>
            <a:endParaRPr lang="en-US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Compound Query</a:t>
            </a:r>
            <a:endParaRPr lang="en-US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T:\Graphics\TC logos\tc_logo_orig_no_text_no_bkg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29953"/>
            <a:ext cx="914400" cy="92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902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subquery is a nested query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Supported just by geodatabase data sources only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NOT work with shapefiles</a:t>
            </a:r>
            <a:endParaRPr lang="en-US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"Entity"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IN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"ENTITY"</a:t>
            </a:r>
            <a:r>
              <a:rPr lang="en-US" dirty="0" smtClean="0">
                <a:solidFill>
                  <a:srgbClr val="F5F4E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	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BLDTYPES2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Demonstration</a:t>
            </a:r>
            <a:endParaRPr lang="en-US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Subqueries</a:t>
            </a:r>
            <a:endParaRPr lang="en-US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T:\Graphics\TC logos\tc_logo_orig_no_text_no_bkg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29953"/>
            <a:ext cx="914400" cy="92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998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location query is based on their location relative to other features that meet certain conditions</a:t>
            </a:r>
          </a:p>
          <a:p>
            <a:endParaRPr lang="en-US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 types</a:t>
            </a:r>
          </a:p>
          <a:p>
            <a:pPr lvl="1"/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Near</a:t>
            </a:r>
          </a:p>
          <a:p>
            <a:pPr lvl="1"/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Intersect</a:t>
            </a:r>
          </a:p>
          <a:p>
            <a:pPr lvl="1"/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Inside</a:t>
            </a:r>
            <a:endParaRPr lang="en-US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Location Query</a:t>
            </a:r>
            <a:endParaRPr lang="en-US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T:\Graphics\TC logos\tc_logo_orig_no_text_no_bkg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29953"/>
            <a:ext cx="914400" cy="92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584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things needed for query</a:t>
            </a:r>
          </a:p>
          <a:p>
            <a:pPr lvl="1"/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Layer that contains features you want to select</a:t>
            </a:r>
          </a:p>
          <a:p>
            <a:pPr lvl="1"/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Location relationship that needs to be analyzed</a:t>
            </a:r>
          </a:p>
          <a:p>
            <a:pPr lvl="1"/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Layer that contains related features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“Building types within 2000 ft of selected parcel”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Demonstration</a:t>
            </a:r>
            <a:endParaRPr lang="en-US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Location Query</a:t>
            </a:r>
            <a:endParaRPr lang="en-US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T:\Graphics\TC logos\tc_logo_orig_no_text_no_bkg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29953"/>
            <a:ext cx="914400" cy="92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107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4511</TotalTime>
  <Words>286</Words>
  <Application>Microsoft Office PowerPoint</Application>
  <PresentationFormat>On-screen Show (4:3)</PresentationFormat>
  <Paragraphs>90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ArcGIS Queries</vt:lpstr>
      <vt:lpstr>Overview</vt:lpstr>
      <vt:lpstr>Queries in a feature class</vt:lpstr>
      <vt:lpstr>Simple Query</vt:lpstr>
      <vt:lpstr>Simple Query</vt:lpstr>
      <vt:lpstr>Compound Query</vt:lpstr>
      <vt:lpstr>Subqueries</vt:lpstr>
      <vt:lpstr>Location Query</vt:lpstr>
      <vt:lpstr>Location Query</vt:lpstr>
      <vt:lpstr>Query in Data Driven Pages</vt:lpstr>
      <vt:lpstr>Query in Data Driven Pages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Queries</dc:title>
  <dc:creator>Maneesh Sharma</dc:creator>
  <cp:lastModifiedBy>Maneesh Sharma</cp:lastModifiedBy>
  <cp:revision>41</cp:revision>
  <dcterms:created xsi:type="dcterms:W3CDTF">2011-10-25T18:32:44Z</dcterms:created>
  <dcterms:modified xsi:type="dcterms:W3CDTF">2011-11-30T19:26:37Z</dcterms:modified>
</cp:coreProperties>
</file>