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73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82447" autoAdjust="0"/>
  </p:normalViewPr>
  <p:slideViewPr>
    <p:cSldViewPr>
      <p:cViewPr varScale="1">
        <p:scale>
          <a:sx n="94" d="100"/>
          <a:sy n="94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009005-B262-4BA7-A360-C0B534217CE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6794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6794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6794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794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794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4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5C865-4F6B-4090-852B-B904A0182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7CC4-2506-44D0-9DE4-4D5B946AE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7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8F05D8-A287-444C-A591-3F5F285E8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52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FFC30-BD9E-4821-A7C2-1D17A017B6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2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7F31B-1693-4FBE-B746-D8B8C38697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11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A3E1C-3EE8-4359-953F-93C3CA6A7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4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A8D57-2D22-4ED5-897A-67CBCCE69E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7F6B3-7D5C-4F45-9675-ACB782DD65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41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ADBE2-9D4A-4600-9673-1425860F9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0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17403-DA05-4FD3-B581-7B180708C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91D82-BA3F-4AEF-8F6F-BBBCD3313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09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B8CBE-AD22-4E81-83FA-CB6B7FFEC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30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5E375-3A71-4D98-8E43-79F0B9D12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7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B85C1-7921-4E7F-812E-9CDC2BE38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8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529FA-A82F-4FAF-9D48-ABBEA8DD2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55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A4CE41-3598-45E7-98F5-26A34080B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A7202-3745-4D53-9376-CD1B75A58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8A0DF-BFBC-4468-A072-F27983FB3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9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14FEB-C6EA-4318-8948-374F8E1C7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378FB-B4D1-4959-BF9E-AB9BAE85D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5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0E8CB-B004-47EA-BF4E-25A7E62D9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4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EA01A-2334-430A-90B7-1C8F4DE0A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4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D0D3C-5D38-46B2-94D2-2C700EF35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8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669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5A1D16D-1310-44FF-820C-A7927AE214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692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A65ED00-02CE-4EF1-B4F9-84F158233A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Presentations_WVAGP_3Nov11\Ervin.WM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ArcGIS Server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/>
              <a:t>Versioning </a:t>
            </a:r>
          </a:p>
          <a:p>
            <a:pPr algn="ctr"/>
            <a:r>
              <a:rPr lang="en-US" b="1"/>
              <a:t>And</a:t>
            </a:r>
          </a:p>
          <a:p>
            <a:pPr algn="ctr"/>
            <a:r>
              <a:rPr lang="en-US" b="1"/>
              <a:t>Multi-user Editing</a:t>
            </a:r>
          </a:p>
        </p:txBody>
      </p:sp>
      <p:pic>
        <p:nvPicPr>
          <p:cNvPr id="2" name="Ervin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58200" y="62484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173"/>
    </mc:Choice>
    <mc:Fallback>
      <p:transition spd="slow" advTm="97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Reconcile and Post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Start from the version with the new edits to copy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Begin editing version you wish to copy</a:t>
            </a:r>
          </a:p>
          <a:p>
            <a:pPr>
              <a:lnSpc>
                <a:spcPct val="80000"/>
              </a:lnSpc>
            </a:pPr>
            <a:r>
              <a:rPr lang="en-US" sz="2800"/>
              <a:t>Click the reconcile button from the versioning tool bar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Choose how you want to define conflicts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Reconcile to the default version or the designated version to be updated</a:t>
            </a:r>
          </a:p>
          <a:p>
            <a:pPr>
              <a:lnSpc>
                <a:spcPct val="80000"/>
              </a:lnSpc>
            </a:pPr>
            <a:r>
              <a:rPr lang="en-US" sz="2800"/>
              <a:t>Click the post button on the versioning tool bar to post changes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You can also create a new version from this tool bar and choose to make it the active version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866"/>
    </mc:Choice>
    <mc:Fallback>
      <p:transition spd="slow" advTm="7686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default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75"/>
            <a:ext cx="9144000" cy="7319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133"/>
    </mc:Choice>
    <mc:Fallback>
      <p:transition spd="slow" advTm="6113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5" name="Picture 5" descr="new edits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910"/>
    </mc:Choice>
    <mc:Fallback>
      <p:transition spd="slow" advTm="2991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1" name="Picture 5" descr="reconcile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33338"/>
            <a:ext cx="9144000" cy="73215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02"/>
    </mc:Choice>
    <mc:Fallback>
      <p:transition spd="slow" advTm="1430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27"/>
    </mc:Choice>
    <mc:Fallback>
      <p:transition spd="slow" advTm="2972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 descr="reconciled default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75"/>
            <a:ext cx="9144000" cy="683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67"/>
    </mc:Choice>
    <mc:Fallback>
      <p:transition spd="slow" advTm="3086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Connie R. Ervin, GISP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Preston County Assessor’s Office</a:t>
            </a:r>
          </a:p>
          <a:p>
            <a:pPr>
              <a:lnSpc>
                <a:spcPct val="80000"/>
              </a:lnSpc>
            </a:pPr>
            <a:r>
              <a:rPr lang="en-US" sz="2400"/>
              <a:t>106 W. Main St. Ste 101</a:t>
            </a:r>
          </a:p>
          <a:p>
            <a:pPr>
              <a:lnSpc>
                <a:spcPct val="80000"/>
              </a:lnSpc>
            </a:pPr>
            <a:r>
              <a:rPr lang="en-US" sz="2400"/>
              <a:t>Kingwood, WV  26537	</a:t>
            </a:r>
          </a:p>
          <a:p>
            <a:pPr>
              <a:lnSpc>
                <a:spcPct val="80000"/>
              </a:lnSpc>
            </a:pPr>
            <a:r>
              <a:rPr lang="en-US" sz="2400"/>
              <a:t>304-320-1220</a:t>
            </a:r>
          </a:p>
          <a:p>
            <a:pPr>
              <a:lnSpc>
                <a:spcPct val="80000"/>
              </a:lnSpc>
            </a:pPr>
            <a:r>
              <a:rPr lang="en-US" sz="2400"/>
              <a:t>crervin@assessor.state.wv.us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145"/>
    </mc:Choice>
    <mc:Fallback>
      <p:transition spd="slow" advTm="11814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SDE Geodatabase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Install ArcGIS Server to network server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Some form of Microsoft SQL Server</a:t>
            </a:r>
            <a:r>
              <a:rPr lang="en-US" sz="2000"/>
              <a:t> 	</a:t>
            </a:r>
          </a:p>
          <a:p>
            <a:pPr>
              <a:lnSpc>
                <a:spcPct val="90000"/>
              </a:lnSpc>
            </a:pPr>
            <a:r>
              <a:rPr lang="en-US" sz="2800"/>
              <a:t>In ArcCatalog expand Database Servers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Double click “Add Database Server”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Type in name of SQL server for connection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Not case sensitive</a:t>
            </a:r>
            <a:r>
              <a:rPr lang="en-US" sz="1800"/>
              <a:t>			</a:t>
            </a:r>
          </a:p>
          <a:p>
            <a:pPr>
              <a:lnSpc>
                <a:spcPct val="90000"/>
              </a:lnSpc>
            </a:pPr>
            <a:r>
              <a:rPr lang="en-US" sz="2800"/>
              <a:t>Add Database</a:t>
            </a:r>
            <a:r>
              <a:rPr lang="en-US" sz="2400"/>
              <a:t>		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Right click on Server name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option New Geodatabase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Type in new geodatabase name and click OK</a:t>
            </a:r>
            <a:r>
              <a:rPr lang="en-US" sz="2000"/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Tip-Be sure of the name before you apply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942"/>
    </mc:Choice>
    <mc:Fallback>
      <p:transition spd="slow" advTm="9394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6612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Add Feature Dataset or Feature Class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Right click on new geodatabase and choose “new”  feature dataset, feature class, table, or raster OR “import” feature class, table, or raster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Right click on feature dataset if applicable and create “new” or “import” feature class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Right click to create “New” Topology if desired</a:t>
            </a:r>
          </a:p>
          <a:p>
            <a:pPr>
              <a:lnSpc>
                <a:spcPct val="80000"/>
              </a:lnSpc>
            </a:pPr>
            <a:r>
              <a:rPr lang="en-US" sz="2800"/>
              <a:t>Double click or Right click to rename data</a:t>
            </a:r>
            <a:r>
              <a:rPr lang="en-US" sz="2400"/>
              <a:t>	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Database name will be included</a:t>
            </a:r>
            <a:r>
              <a:rPr lang="en-US" sz="2000"/>
              <a:t> </a:t>
            </a:r>
            <a:r>
              <a:rPr lang="en-US" sz="2400"/>
              <a:t>in new Feature Class name 				</a:t>
            </a:r>
            <a:r>
              <a:rPr lang="en-US" sz="2000"/>
              <a:t>																		</a:t>
            </a: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807"/>
    </mc:Choice>
    <mc:Fallback>
      <p:transition spd="slow" advTm="3780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Versioning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Create new version	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Right click on target geodatabase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Choose “Versions”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Default version is created with creation of geodatabase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In version manager, right click on the default version to change name and/or create a new version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Name the new version something easily recognizable and choose permission desired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Public permission is the only permission that allows another user to edit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002"/>
    </mc:Choice>
    <mc:Fallback>
      <p:transition spd="slow" advTm="6400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4" name="Picture 10" descr="versioning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6513"/>
            <a:ext cx="9144000" cy="716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072"/>
    </mc:Choice>
    <mc:Fallback>
      <p:transition spd="slow" advTm="5407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22" name="Picture 14" descr="version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6513"/>
            <a:ext cx="9144000" cy="716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56"/>
    </mc:Choice>
    <mc:Fallback>
      <p:transition spd="slow" advTm="735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as Versioned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Right click on new Feature Dataset or Feature Class and click “Register as Versioned”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89"/>
    </mc:Choice>
    <mc:Fallback>
      <p:transition spd="slow" advTm="858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Multi-User Editing Permissions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Right click on Geodatabase and choose “Administration” and then “Permissions” to set permission to read, write, or administer geodatabase </a:t>
            </a:r>
          </a:p>
          <a:p>
            <a:r>
              <a:rPr lang="en-US"/>
              <a:t>Click name of person to do editing and give desired permission</a:t>
            </a:r>
          </a:p>
          <a:p>
            <a:pPr lvl="1"/>
            <a:r>
              <a:rPr lang="en-US"/>
              <a:t>You can right click Feature Data Sets or Feature Classes to give exclusive permissions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824"/>
    </mc:Choice>
    <mc:Fallback>
      <p:transition spd="slow" advTm="6782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opens existing mxd. file to choose version to edit</a:t>
            </a:r>
          </a:p>
          <a:p>
            <a:pPr lvl="1"/>
            <a:r>
              <a:rPr lang="en-US"/>
              <a:t>With source tab active in mxd., right click on the geodatabase to be edited</a:t>
            </a:r>
          </a:p>
          <a:p>
            <a:pPr lvl="1"/>
            <a:r>
              <a:rPr lang="en-US"/>
              <a:t>Choose “change version” then click on version to edit</a:t>
            </a:r>
          </a:p>
          <a:p>
            <a:pPr lvl="1"/>
            <a:r>
              <a:rPr lang="en-US"/>
              <a:t>Edits can be done and saved in this version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92"/>
    </mc:Choice>
    <mc:Fallback>
      <p:transition spd="slow" advTm="1189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747</TotalTime>
  <Words>319</Words>
  <Application>Microsoft Office PowerPoint</Application>
  <PresentationFormat>On-screen Show (4:3)</PresentationFormat>
  <Paragraphs>57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Axis</vt:lpstr>
      <vt:lpstr>Default Design</vt:lpstr>
      <vt:lpstr>ArcGIS Server</vt:lpstr>
      <vt:lpstr>SDE Geodatabase</vt:lpstr>
      <vt:lpstr>Add Data</vt:lpstr>
      <vt:lpstr>Versioning</vt:lpstr>
      <vt:lpstr>PowerPoint Presentation</vt:lpstr>
      <vt:lpstr>PowerPoint Presentation</vt:lpstr>
      <vt:lpstr>Register as Versioned</vt:lpstr>
      <vt:lpstr>Multi-User Editing Permissions</vt:lpstr>
      <vt:lpstr>Editing</vt:lpstr>
      <vt:lpstr>Reconcile and Post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Connie R. Ervin, GISP</vt:lpstr>
    </vt:vector>
  </TitlesOfParts>
  <Company>Preston County Assessor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 User</dc:creator>
  <cp:lastModifiedBy>Patrick Corley</cp:lastModifiedBy>
  <cp:revision>35</cp:revision>
  <dcterms:created xsi:type="dcterms:W3CDTF">2011-10-26T13:21:36Z</dcterms:created>
  <dcterms:modified xsi:type="dcterms:W3CDTF">2011-12-07T16:29:21Z</dcterms:modified>
</cp:coreProperties>
</file>