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106" d="100"/>
          <a:sy n="106" d="100"/>
        </p:scale>
        <p:origin x="-12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2113E-D7FD-4190-901D-108008BA307E}" type="datetimeFigureOut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7E61B-607C-4BDA-B1CE-4430EA111E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8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E61B-607C-4BDA-B1CE-4430EA111E6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E61B-607C-4BDA-B1CE-4430EA111E63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37B3-F472-4630-9438-3B71ED89F7D8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7194-F304-4AF2-B370-520E1DD10338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7BFB-929C-4404-BC32-203BB6A428C3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2940-A461-4365-962B-570813A1522A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31B-6899-4602-A03C-0586917202DF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4A39-94F3-4917-8D82-888B95FC7F1A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888-10BA-4BB7-A23B-C4C3FBC0E22D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2961-A052-46A5-9F28-A2883671332E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A287-FBE7-4810-9231-26DDCA3D4D53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7371A-277E-4ADF-A767-9A16B9FDBA4D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5888-F387-4402-9CB1-BF6B8CBE812E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70E3DF-8A15-4BB2-A2EC-E7A90F03A642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dirty="0" smtClean="0"/>
              <a:t>WVAGP Meeting 11/3/2011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BE280D-E443-476A-AB64-EE397B4BFF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Implementation of G.I.S.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Monongalia County, WV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59436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pic>
        <p:nvPicPr>
          <p:cNvPr id="5" name="Paug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68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Monongalia County G.I.S. Data Producers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Monongalia County Planning Office</a:t>
            </a:r>
          </a:p>
          <a:p>
            <a:r>
              <a:rPr lang="en-US" dirty="0" smtClean="0"/>
              <a:t>Morgantown/Monongalia Metropolitan Planning Organization</a:t>
            </a:r>
          </a:p>
          <a:p>
            <a:r>
              <a:rPr lang="en-US" dirty="0" smtClean="0"/>
              <a:t>Mountain Line Transit</a:t>
            </a:r>
          </a:p>
          <a:p>
            <a:r>
              <a:rPr lang="en-US" dirty="0" smtClean="0"/>
              <a:t>Morgantown Utility Board</a:t>
            </a:r>
          </a:p>
          <a:p>
            <a:r>
              <a:rPr lang="en-US" dirty="0" smtClean="0"/>
              <a:t>City of Morgantown</a:t>
            </a:r>
          </a:p>
          <a:p>
            <a:r>
              <a:rPr lang="en-US" dirty="0" smtClean="0"/>
              <a:t>Monongalia County Commission</a:t>
            </a:r>
          </a:p>
          <a:p>
            <a:r>
              <a:rPr lang="en-US" dirty="0" smtClean="0"/>
              <a:t>WVU GIS Technical Center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Current Monongalia County G.I.S. Data Development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As of March 2010: gathered data for County-wide mapping project:</a:t>
            </a:r>
          </a:p>
          <a:p>
            <a:r>
              <a:rPr lang="en-US" dirty="0" smtClean="0"/>
              <a:t>Color Digital Orthophotography 0.5’  (leaf off) County-wide (includes new DEM)</a:t>
            </a:r>
          </a:p>
          <a:p>
            <a:r>
              <a:rPr lang="en-US" dirty="0" smtClean="0"/>
              <a:t>Building Footprints (County-wide)</a:t>
            </a:r>
          </a:p>
          <a:p>
            <a:r>
              <a:rPr lang="en-US" dirty="0" smtClean="0"/>
              <a:t>2’ Contour Topographic Mapping (County-wide)</a:t>
            </a:r>
            <a:endParaRPr lang="en-US" i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56350"/>
            <a:ext cx="57912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2010 Color Digital Orthophotography - 0.5’</a:t>
            </a:r>
            <a:br>
              <a:rPr lang="en-US" sz="3600" dirty="0" smtClean="0"/>
            </a:br>
            <a:r>
              <a:rPr lang="en-US" sz="3600" dirty="0" smtClean="0"/>
              <a:t>(leaf off comparison)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1345152"/>
          </a:xfrm>
        </p:spPr>
        <p:txBody>
          <a:bodyPr/>
          <a:lstStyle/>
          <a:p>
            <a:r>
              <a:rPr lang="en-US" dirty="0" smtClean="0"/>
              <a:t>2o1o 0.5’ Imagery (leaf off) Scale: 1:1,450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883443"/>
          </a:xfrm>
        </p:spPr>
        <p:txBody>
          <a:bodyPr>
            <a:normAutofit/>
          </a:bodyPr>
          <a:lstStyle/>
          <a:p>
            <a:r>
              <a:rPr lang="en-US" dirty="0" smtClean="0"/>
              <a:t>2003 SAMB (leaf off)</a:t>
            </a:r>
          </a:p>
          <a:p>
            <a:r>
              <a:rPr lang="en-US" dirty="0" smtClean="0"/>
              <a:t>Scale: 1:1,450</a:t>
            </a:r>
            <a:endParaRPr lang="en-US" dirty="0"/>
          </a:p>
        </p:txBody>
      </p:sp>
      <p:pic>
        <p:nvPicPr>
          <p:cNvPr id="15" name="Content Placeholder 14" descr="Sample Imagery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3130737"/>
            <a:ext cx="4040188" cy="2614239"/>
          </a:xfrm>
        </p:spPr>
      </p:pic>
      <p:pic>
        <p:nvPicPr>
          <p:cNvPr id="16" name="Content Placeholder 15" descr="SAMB Sample Imagery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3227284"/>
            <a:ext cx="4041775" cy="242114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59436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2010 Building Footprints </a:t>
            </a:r>
            <a:r>
              <a:rPr lang="en-US" sz="2000" dirty="0" smtClean="0"/>
              <a:t>(Downtown Morgantown)</a:t>
            </a:r>
            <a:endParaRPr lang="en-US" sz="2000" dirty="0"/>
          </a:p>
        </p:txBody>
      </p:sp>
      <p:pic>
        <p:nvPicPr>
          <p:cNvPr id="5" name="Content Placeholder 4" descr="building footprin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0162" y="1935163"/>
            <a:ext cx="6783675" cy="43894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59436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2’ Contour Topographic Mapping </a:t>
            </a:r>
            <a:r>
              <a:rPr lang="en-US" sz="1600" dirty="0" smtClean="0"/>
              <a:t>(County-wide)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pic>
        <p:nvPicPr>
          <p:cNvPr id="7" name="Content Placeholder 6" descr="contour example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35163"/>
            <a:ext cx="7543800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Data Gathering: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WVU G.I.S. Tech Center</a:t>
            </a:r>
          </a:p>
          <a:p>
            <a:r>
              <a:rPr lang="en-US" dirty="0" smtClean="0"/>
              <a:t>U.S. Census Bureau</a:t>
            </a:r>
          </a:p>
          <a:p>
            <a:r>
              <a:rPr lang="en-US" dirty="0" smtClean="0"/>
              <a:t>FEMA</a:t>
            </a:r>
          </a:p>
          <a:p>
            <a:r>
              <a:rPr lang="en-US" dirty="0" smtClean="0"/>
              <a:t>WV Division of Highways</a:t>
            </a:r>
          </a:p>
          <a:p>
            <a:r>
              <a:rPr lang="en-US" dirty="0" smtClean="0"/>
              <a:t>U.S. Forest Service</a:t>
            </a:r>
          </a:p>
          <a:p>
            <a:r>
              <a:rPr lang="en-US" dirty="0" smtClean="0"/>
              <a:t>WV USGS</a:t>
            </a:r>
          </a:p>
          <a:p>
            <a:r>
              <a:rPr lang="en-US" dirty="0" smtClean="0"/>
              <a:t>Morgantown Utility 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59436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County Hardware &amp; Software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Hardware:</a:t>
            </a:r>
          </a:p>
          <a:p>
            <a:r>
              <a:rPr lang="en-US" dirty="0" smtClean="0"/>
              <a:t>Dell precision T7500 Workstation (Server)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Software:</a:t>
            </a:r>
          </a:p>
          <a:p>
            <a:r>
              <a:rPr lang="en-US" dirty="0" smtClean="0"/>
              <a:t>1 ArcView Concurrent Use License</a:t>
            </a:r>
          </a:p>
          <a:p>
            <a:r>
              <a:rPr lang="en-US" dirty="0" smtClean="0"/>
              <a:t>1 ArcInfo Concurrent Use License</a:t>
            </a:r>
          </a:p>
          <a:p>
            <a:r>
              <a:rPr lang="en-US" dirty="0" smtClean="0"/>
              <a:t>2 ArcEditor Concurrent Use License</a:t>
            </a:r>
          </a:p>
          <a:p>
            <a:r>
              <a:rPr lang="en-US" dirty="0" smtClean="0"/>
              <a:t>Sequel Server Express </a:t>
            </a:r>
          </a:p>
          <a:p>
            <a:r>
              <a:rPr lang="en-US" dirty="0" smtClean="0"/>
              <a:t>Off-Site Backup at the WV GIS Tech Center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59436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????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County based GIS Committee</a:t>
            </a:r>
          </a:p>
          <a:p>
            <a:r>
              <a:rPr lang="en-US" dirty="0" smtClean="0"/>
              <a:t>County wide Access to Arc Server</a:t>
            </a:r>
          </a:p>
          <a:p>
            <a:r>
              <a:rPr lang="en-US" dirty="0" smtClean="0"/>
              <a:t>Digitizing of Tax Maps &amp; Parcels (completion of county base map)</a:t>
            </a:r>
          </a:p>
          <a:p>
            <a:r>
              <a:rPr lang="en-US" dirty="0" smtClean="0"/>
              <a:t>Re-fly county/ update aerial imagery (massive amounts of development in Mon. County)</a:t>
            </a:r>
          </a:p>
          <a:p>
            <a:r>
              <a:rPr lang="en-US" dirty="0" smtClean="0"/>
              <a:t>Complete County Addressing Layer</a:t>
            </a:r>
          </a:p>
          <a:p>
            <a:r>
              <a:rPr lang="en-US" dirty="0" smtClean="0"/>
              <a:t>Internet Based Mapping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?</a:t>
            </a:r>
            <a:endParaRPr lang="en-US" dirty="0"/>
          </a:p>
        </p:txBody>
      </p:sp>
      <p:pic>
        <p:nvPicPr>
          <p:cNvPr id="11" name="Content Placeholder 10" descr="Mon Co. map 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35163"/>
            <a:ext cx="7467600" cy="43894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G.I.S. Being Used?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Floodplain Mapping &amp; Determination</a:t>
            </a:r>
          </a:p>
          <a:p>
            <a:r>
              <a:rPr lang="en-US" dirty="0" smtClean="0"/>
              <a:t>Recreation Location (Streams, Trails, Etc.)</a:t>
            </a:r>
          </a:p>
          <a:p>
            <a:r>
              <a:rPr lang="en-US" dirty="0" smtClean="0"/>
              <a:t>Property &amp; Parcel Location</a:t>
            </a:r>
          </a:p>
          <a:p>
            <a:r>
              <a:rPr lang="en-US" dirty="0" smtClean="0"/>
              <a:t>County Planning</a:t>
            </a:r>
          </a:p>
          <a:p>
            <a:r>
              <a:rPr lang="en-US" dirty="0" smtClean="0"/>
              <a:t>Transportation Planning</a:t>
            </a:r>
          </a:p>
          <a:p>
            <a:r>
              <a:rPr lang="en-US" dirty="0" smtClean="0"/>
              <a:t>911 Addressing Layer Update (Current Project)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89916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Floodplain Mapping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59436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pic>
        <p:nvPicPr>
          <p:cNvPr id="17" name="Content Placeholder 16" descr="Floodplain Determination Examp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935163"/>
            <a:ext cx="8534400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Recreation Location</a:t>
            </a:r>
            <a:endParaRPr lang="en-US" dirty="0"/>
          </a:p>
        </p:txBody>
      </p:sp>
      <p:pic>
        <p:nvPicPr>
          <p:cNvPr id="5" name="Content Placeholder 4" descr="Recreation Examp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935163"/>
            <a:ext cx="6096000" cy="43894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Property &amp; Parcel Location</a:t>
            </a:r>
            <a:endParaRPr lang="en-US" dirty="0"/>
          </a:p>
        </p:txBody>
      </p:sp>
      <p:pic>
        <p:nvPicPr>
          <p:cNvPr id="5" name="Content Placeholder 4" descr="Connor Property_map 4C Parcel 20.1 Morgan 9192011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935163"/>
            <a:ext cx="6400800" cy="43894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County Planning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  <p:pic>
        <p:nvPicPr>
          <p:cNvPr id="7" name="Content Placeholder 6" descr="County Planning Examp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905000"/>
            <a:ext cx="8001000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Planning</a:t>
            </a:r>
            <a:endParaRPr lang="en-US" dirty="0"/>
          </a:p>
        </p:txBody>
      </p:sp>
      <p:pic>
        <p:nvPicPr>
          <p:cNvPr id="5" name="Content Placeholder 4" descr="Morgantown Area Transportation Stu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935163"/>
            <a:ext cx="7315200" cy="43894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Monongalia Co. Address Updating</a:t>
            </a:r>
            <a:endParaRPr lang="en-US" dirty="0"/>
          </a:p>
        </p:txBody>
      </p:sp>
      <p:pic>
        <p:nvPicPr>
          <p:cNvPr id="5" name="Content Placeholder 4" descr="Mon County Address upd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935163"/>
            <a:ext cx="8458200" cy="43894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Benefits of Implementing G.I.S.?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Increased productivity in map updating and information handling.</a:t>
            </a:r>
          </a:p>
          <a:p>
            <a:r>
              <a:rPr lang="en-US" dirty="0" smtClean="0"/>
              <a:t>Better decision making. (This typically has to do with making better decisions about location.)</a:t>
            </a:r>
          </a:p>
          <a:p>
            <a:r>
              <a:rPr lang="en-US" dirty="0" smtClean="0"/>
              <a:t>One source data updates which mean fewer errors and less redundancy of effort.</a:t>
            </a:r>
          </a:p>
          <a:p>
            <a:r>
              <a:rPr lang="en-US" dirty="0" smtClean="0"/>
              <a:t>Accurate and timely information which is the basis for improving county-wide operations.</a:t>
            </a:r>
          </a:p>
          <a:p>
            <a:r>
              <a:rPr lang="en-US" dirty="0" smtClean="0"/>
              <a:t>County-wide accessibility to information / data sets.</a:t>
            </a:r>
          </a:p>
          <a:p>
            <a:r>
              <a:rPr lang="en-US" dirty="0" smtClean="0"/>
              <a:t>Cost savings resulting from greater efficiency.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5867400" cy="365125"/>
          </a:xfrm>
        </p:spPr>
        <p:txBody>
          <a:bodyPr/>
          <a:lstStyle/>
          <a:p>
            <a:r>
              <a:rPr lang="en-US" dirty="0" smtClean="0"/>
              <a:t>WVAGP Meeting 11/3/2011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3087</TotalTime>
  <Words>421</Words>
  <Application>Microsoft Office PowerPoint</Application>
  <PresentationFormat>On-screen Show (4:3)</PresentationFormat>
  <Paragraphs>91</Paragraphs>
  <Slides>18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Implementation of G.I.S.</vt:lpstr>
      <vt:lpstr>How is G.I.S. Being Used?</vt:lpstr>
      <vt:lpstr>Floodplain Mapping</vt:lpstr>
      <vt:lpstr>Recreation Location</vt:lpstr>
      <vt:lpstr>Property &amp; Parcel Location</vt:lpstr>
      <vt:lpstr>County Planning</vt:lpstr>
      <vt:lpstr>Transportation Planning</vt:lpstr>
      <vt:lpstr>Monongalia Co. Address Updating</vt:lpstr>
      <vt:lpstr>Benefits of Implementing G.I.S.?</vt:lpstr>
      <vt:lpstr>Monongalia County G.I.S. Data Producers</vt:lpstr>
      <vt:lpstr>Current Monongalia County G.I.S. Data Development</vt:lpstr>
      <vt:lpstr>   2010 Color Digital Orthophotography - 0.5’ (leaf off comparison)</vt:lpstr>
      <vt:lpstr>2010 Building Footprints (Downtown Morgantown)</vt:lpstr>
      <vt:lpstr>2’ Contour Topographic Mapping (County-wide)</vt:lpstr>
      <vt:lpstr>Sources of Data Gathering:</vt:lpstr>
      <vt:lpstr>County Hardware &amp; Software</vt:lpstr>
      <vt:lpstr>FUTURE ????</vt:lpstr>
      <vt:lpstr>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</dc:creator>
  <cp:lastModifiedBy>Patrick Corley</cp:lastModifiedBy>
  <cp:revision>28</cp:revision>
  <dcterms:created xsi:type="dcterms:W3CDTF">2011-10-27T13:42:27Z</dcterms:created>
  <dcterms:modified xsi:type="dcterms:W3CDTF">2011-12-07T16:30:35Z</dcterms:modified>
</cp:coreProperties>
</file>